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7" d="100"/>
          <a:sy n="47" d="100"/>
        </p:scale>
        <p:origin x="74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CDB12F-4A2E-4F72-89BA-5A2285AF50C6}" type="doc">
      <dgm:prSet loTypeId="urn:microsoft.com/office/officeart/2005/8/layout/radial5" loCatId="relationship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pt-BR"/>
        </a:p>
      </dgm:t>
    </dgm:pt>
    <dgm:pt modelId="{07C0CE10-9FDF-41A4-ABDF-C687E8F4F5C9}">
      <dgm:prSet phldrT="[Texto]" custT="1"/>
      <dgm:spPr/>
      <dgm:t>
        <a:bodyPr/>
        <a:lstStyle/>
        <a:p>
          <a:r>
            <a:rPr lang="en-US" sz="1200" dirty="0" smtClean="0">
              <a:latin typeface="Arial" pitchFamily="34" charset="0"/>
              <a:cs typeface="Arial" pitchFamily="34" charset="0"/>
            </a:rPr>
            <a:t>PROFESSOR / GESTOR </a:t>
          </a:r>
        </a:p>
        <a:p>
          <a:r>
            <a:rPr lang="en-US" sz="1200" dirty="0" smtClean="0">
              <a:latin typeface="Arial" pitchFamily="34" charset="0"/>
              <a:cs typeface="Arial" pitchFamily="34" charset="0"/>
            </a:rPr>
            <a:t>PEDAGOGO</a:t>
          </a:r>
          <a:endParaRPr lang="pt-BR" sz="1200" dirty="0">
            <a:latin typeface="Arial" pitchFamily="34" charset="0"/>
            <a:cs typeface="Arial" pitchFamily="34" charset="0"/>
          </a:endParaRPr>
        </a:p>
      </dgm:t>
    </dgm:pt>
    <dgm:pt modelId="{3C78E940-F7CA-47C7-9AB7-87BE6827970B}" type="parTrans" cxnId="{02AA451A-89F7-4118-B5F3-80E0C74B24DB}">
      <dgm:prSet/>
      <dgm:spPr/>
      <dgm:t>
        <a:bodyPr/>
        <a:lstStyle/>
        <a:p>
          <a:endParaRPr lang="pt-BR"/>
        </a:p>
      </dgm:t>
    </dgm:pt>
    <dgm:pt modelId="{E985E579-E3FC-48AE-80B2-E5584EE8D135}" type="sibTrans" cxnId="{02AA451A-89F7-4118-B5F3-80E0C74B24DB}">
      <dgm:prSet/>
      <dgm:spPr/>
      <dgm:t>
        <a:bodyPr/>
        <a:lstStyle/>
        <a:p>
          <a:endParaRPr lang="pt-BR"/>
        </a:p>
      </dgm:t>
    </dgm:pt>
    <dgm:pt modelId="{CA6F4FC5-5605-4019-B074-A72E5C260A3D}">
      <dgm:prSet phldrT="[Texto]" custT="1"/>
      <dgm:spPr/>
      <dgm:t>
        <a:bodyPr/>
        <a:lstStyle/>
        <a:p>
          <a:r>
            <a:rPr lang="en-US" sz="1400" dirty="0" smtClean="0">
              <a:latin typeface="Arial" pitchFamily="34" charset="0"/>
              <a:cs typeface="Arial" pitchFamily="34" charset="0"/>
            </a:rPr>
            <a:t>LDB</a:t>
          </a:r>
        </a:p>
        <a:p>
          <a:r>
            <a:rPr lang="en-US" sz="1400" dirty="0" smtClean="0">
              <a:latin typeface="Arial" pitchFamily="34" charset="0"/>
              <a:cs typeface="Arial" pitchFamily="34" charset="0"/>
            </a:rPr>
            <a:t>LEI 9394/96</a:t>
          </a:r>
          <a:endParaRPr lang="pt-BR" sz="1400" dirty="0">
            <a:latin typeface="Arial" pitchFamily="34" charset="0"/>
            <a:cs typeface="Arial" pitchFamily="34" charset="0"/>
          </a:endParaRPr>
        </a:p>
      </dgm:t>
    </dgm:pt>
    <dgm:pt modelId="{CA325722-8549-4503-A6E6-DA78EEBBE328}" type="parTrans" cxnId="{8EAE8943-E658-4DA6-9EDA-D0E4C4978E3F}">
      <dgm:prSet/>
      <dgm:spPr/>
      <dgm:t>
        <a:bodyPr/>
        <a:lstStyle/>
        <a:p>
          <a:endParaRPr lang="pt-BR"/>
        </a:p>
      </dgm:t>
    </dgm:pt>
    <dgm:pt modelId="{2F2589BC-44D8-409E-B0B8-C86104865C59}" type="sibTrans" cxnId="{8EAE8943-E658-4DA6-9EDA-D0E4C4978E3F}">
      <dgm:prSet/>
      <dgm:spPr/>
      <dgm:t>
        <a:bodyPr/>
        <a:lstStyle/>
        <a:p>
          <a:endParaRPr lang="pt-BR"/>
        </a:p>
      </dgm:t>
    </dgm:pt>
    <dgm:pt modelId="{D7282AC7-AF01-4433-B740-E7595BF3E6E7}">
      <dgm:prSet phldrT="[Texto]" custT="1"/>
      <dgm:spPr/>
      <dgm:t>
        <a:bodyPr/>
        <a:lstStyle/>
        <a:p>
          <a:r>
            <a:rPr lang="en-US" sz="1200" dirty="0" smtClean="0">
              <a:latin typeface="Arial" pitchFamily="34" charset="0"/>
              <a:cs typeface="Arial" pitchFamily="34" charset="0"/>
            </a:rPr>
            <a:t>PROJETO PEDAGÓGICO</a:t>
          </a:r>
          <a:endParaRPr lang="pt-BR" sz="1200" dirty="0">
            <a:latin typeface="Arial" pitchFamily="34" charset="0"/>
            <a:cs typeface="Arial" pitchFamily="34" charset="0"/>
          </a:endParaRPr>
        </a:p>
      </dgm:t>
    </dgm:pt>
    <dgm:pt modelId="{6B10568C-4F56-479C-AE5F-8561AA0E79A2}" type="parTrans" cxnId="{F61E961C-812C-4E91-B4F9-87FED5A1DAA7}">
      <dgm:prSet/>
      <dgm:spPr/>
      <dgm:t>
        <a:bodyPr/>
        <a:lstStyle/>
        <a:p>
          <a:endParaRPr lang="pt-BR"/>
        </a:p>
      </dgm:t>
    </dgm:pt>
    <dgm:pt modelId="{B16F49D4-F624-4BAA-A055-EA80F3B306A1}" type="sibTrans" cxnId="{F61E961C-812C-4E91-B4F9-87FED5A1DAA7}">
      <dgm:prSet/>
      <dgm:spPr/>
      <dgm:t>
        <a:bodyPr/>
        <a:lstStyle/>
        <a:p>
          <a:endParaRPr lang="pt-BR"/>
        </a:p>
      </dgm:t>
    </dgm:pt>
    <dgm:pt modelId="{8209156A-B8E8-4548-90C9-9BAB04401811}">
      <dgm:prSet phldrT="[Texto]" custT="1"/>
      <dgm:spPr/>
      <dgm:t>
        <a:bodyPr/>
        <a:lstStyle/>
        <a:p>
          <a:r>
            <a:rPr lang="en-US" sz="1200" dirty="0" smtClean="0">
              <a:latin typeface="Arial" pitchFamily="34" charset="0"/>
              <a:cs typeface="Arial" pitchFamily="34" charset="0"/>
            </a:rPr>
            <a:t>PROPOSTA CURRICULAR</a:t>
          </a:r>
          <a:endParaRPr lang="pt-BR" sz="1200" dirty="0">
            <a:latin typeface="Arial" pitchFamily="34" charset="0"/>
            <a:cs typeface="Arial" pitchFamily="34" charset="0"/>
          </a:endParaRPr>
        </a:p>
      </dgm:t>
    </dgm:pt>
    <dgm:pt modelId="{26812281-A307-4202-9F68-9C8C9F3F31FA}" type="parTrans" cxnId="{05E7CD6C-C0F1-4C01-9745-6FF30410DC57}">
      <dgm:prSet/>
      <dgm:spPr/>
      <dgm:t>
        <a:bodyPr/>
        <a:lstStyle/>
        <a:p>
          <a:endParaRPr lang="pt-BR"/>
        </a:p>
      </dgm:t>
    </dgm:pt>
    <dgm:pt modelId="{F99D1D26-7898-4601-ADD1-BA1CE15781A6}" type="sibTrans" cxnId="{05E7CD6C-C0F1-4C01-9745-6FF30410DC57}">
      <dgm:prSet/>
      <dgm:spPr/>
      <dgm:t>
        <a:bodyPr/>
        <a:lstStyle/>
        <a:p>
          <a:endParaRPr lang="pt-BR"/>
        </a:p>
      </dgm:t>
    </dgm:pt>
    <dgm:pt modelId="{1F74D1C0-745F-4B44-B379-4C02DE285F0E}">
      <dgm:prSet phldrT="[Texto]" custT="1"/>
      <dgm:spPr/>
      <dgm:t>
        <a:bodyPr/>
        <a:lstStyle/>
        <a:p>
          <a:r>
            <a:rPr lang="en-US" sz="1200" dirty="0" smtClean="0">
              <a:latin typeface="Arial" pitchFamily="34" charset="0"/>
              <a:cs typeface="Arial" pitchFamily="34" charset="0"/>
            </a:rPr>
            <a:t>REGIMENTO </a:t>
          </a:r>
        </a:p>
        <a:p>
          <a:r>
            <a:rPr lang="en-US" sz="1200" dirty="0" smtClean="0">
              <a:latin typeface="Arial" pitchFamily="34" charset="0"/>
              <a:cs typeface="Arial" pitchFamily="34" charset="0"/>
            </a:rPr>
            <a:t>ESCOLAR</a:t>
          </a:r>
          <a:endParaRPr lang="pt-BR" sz="1200" dirty="0">
            <a:latin typeface="Arial" pitchFamily="34" charset="0"/>
            <a:cs typeface="Arial" pitchFamily="34" charset="0"/>
          </a:endParaRPr>
        </a:p>
      </dgm:t>
    </dgm:pt>
    <dgm:pt modelId="{D174A068-B357-4377-BF04-EFE3F230E2D8}" type="parTrans" cxnId="{33D128CE-55C5-4F60-87C8-7FAC35887064}">
      <dgm:prSet/>
      <dgm:spPr/>
      <dgm:t>
        <a:bodyPr/>
        <a:lstStyle/>
        <a:p>
          <a:endParaRPr lang="pt-BR"/>
        </a:p>
      </dgm:t>
    </dgm:pt>
    <dgm:pt modelId="{21B67B51-7840-451B-8A00-A4524442F9AE}" type="sibTrans" cxnId="{33D128CE-55C5-4F60-87C8-7FAC35887064}">
      <dgm:prSet/>
      <dgm:spPr/>
      <dgm:t>
        <a:bodyPr/>
        <a:lstStyle/>
        <a:p>
          <a:endParaRPr lang="pt-BR"/>
        </a:p>
      </dgm:t>
    </dgm:pt>
    <dgm:pt modelId="{647528E4-A48D-4813-B4EF-3B9D1672A075}">
      <dgm:prSet phldrT="[Texto]" phldr="1"/>
      <dgm:spPr/>
      <dgm:t>
        <a:bodyPr/>
        <a:lstStyle/>
        <a:p>
          <a:endParaRPr lang="pt-BR"/>
        </a:p>
      </dgm:t>
    </dgm:pt>
    <dgm:pt modelId="{4EC9ADB8-F391-4F27-8807-70ABF663DE79}" type="parTrans" cxnId="{23D80567-F4B0-4EF7-89E4-20C587232DD2}">
      <dgm:prSet/>
      <dgm:spPr/>
      <dgm:t>
        <a:bodyPr/>
        <a:lstStyle/>
        <a:p>
          <a:endParaRPr lang="pt-BR"/>
        </a:p>
      </dgm:t>
    </dgm:pt>
    <dgm:pt modelId="{D8F8512D-3C81-419F-99EF-C7395D3E36ED}" type="sibTrans" cxnId="{23D80567-F4B0-4EF7-89E4-20C587232DD2}">
      <dgm:prSet/>
      <dgm:spPr/>
      <dgm:t>
        <a:bodyPr/>
        <a:lstStyle/>
        <a:p>
          <a:endParaRPr lang="pt-BR"/>
        </a:p>
      </dgm:t>
    </dgm:pt>
    <dgm:pt modelId="{C62A7EBA-4822-4097-8143-9D345943715A}" type="pres">
      <dgm:prSet presAssocID="{20CDB12F-4A2E-4F72-89BA-5A2285AF50C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9642BD58-EF13-4506-8592-16A67C315FF8}" type="pres">
      <dgm:prSet presAssocID="{07C0CE10-9FDF-41A4-ABDF-C687E8F4F5C9}" presName="centerShape" presStyleLbl="node0" presStyleIdx="0" presStyleCnt="1" custScaleX="154928"/>
      <dgm:spPr/>
      <dgm:t>
        <a:bodyPr/>
        <a:lstStyle/>
        <a:p>
          <a:endParaRPr lang="pt-BR"/>
        </a:p>
      </dgm:t>
    </dgm:pt>
    <dgm:pt modelId="{B37A5733-2B2C-4668-9C29-20B0F823720E}" type="pres">
      <dgm:prSet presAssocID="{CA325722-8549-4503-A6E6-DA78EEBBE328}" presName="parTrans" presStyleLbl="sibTrans2D1" presStyleIdx="0" presStyleCnt="4"/>
      <dgm:spPr/>
      <dgm:t>
        <a:bodyPr/>
        <a:lstStyle/>
        <a:p>
          <a:endParaRPr lang="pt-BR"/>
        </a:p>
      </dgm:t>
    </dgm:pt>
    <dgm:pt modelId="{0B1AA79E-F650-44A3-BDEE-AA9EA275AC36}" type="pres">
      <dgm:prSet presAssocID="{CA325722-8549-4503-A6E6-DA78EEBBE328}" presName="connectorText" presStyleLbl="sibTrans2D1" presStyleIdx="0" presStyleCnt="4"/>
      <dgm:spPr/>
      <dgm:t>
        <a:bodyPr/>
        <a:lstStyle/>
        <a:p>
          <a:endParaRPr lang="pt-BR"/>
        </a:p>
      </dgm:t>
    </dgm:pt>
    <dgm:pt modelId="{4E44D0D8-F0CF-449F-9A0C-7CBB968C1BEF}" type="pres">
      <dgm:prSet presAssocID="{CA6F4FC5-5605-4019-B074-A72E5C260A3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90F5C5E-0534-4133-9619-AD56FA0D3361}" type="pres">
      <dgm:prSet presAssocID="{6B10568C-4F56-479C-AE5F-8561AA0E79A2}" presName="parTrans" presStyleLbl="sibTrans2D1" presStyleIdx="1" presStyleCnt="4"/>
      <dgm:spPr/>
      <dgm:t>
        <a:bodyPr/>
        <a:lstStyle/>
        <a:p>
          <a:endParaRPr lang="pt-BR"/>
        </a:p>
      </dgm:t>
    </dgm:pt>
    <dgm:pt modelId="{5B0C5736-5E23-4AA0-AA09-976D18E26DCF}" type="pres">
      <dgm:prSet presAssocID="{6B10568C-4F56-479C-AE5F-8561AA0E79A2}" presName="connectorText" presStyleLbl="sibTrans2D1" presStyleIdx="1" presStyleCnt="4"/>
      <dgm:spPr/>
      <dgm:t>
        <a:bodyPr/>
        <a:lstStyle/>
        <a:p>
          <a:endParaRPr lang="pt-BR"/>
        </a:p>
      </dgm:t>
    </dgm:pt>
    <dgm:pt modelId="{BFC20DB6-9164-4C37-B0E3-D67FC544B955}" type="pres">
      <dgm:prSet presAssocID="{D7282AC7-AF01-4433-B740-E7595BF3E6E7}" presName="node" presStyleLbl="node1" presStyleIdx="1" presStyleCnt="4" custScaleX="150229" custRadScaleRad="141061" custRadScaleInc="122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D6FF757-7B41-4A0D-8A1B-4607192BFE79}" type="pres">
      <dgm:prSet presAssocID="{26812281-A307-4202-9F68-9C8C9F3F31FA}" presName="parTrans" presStyleLbl="sibTrans2D1" presStyleIdx="2" presStyleCnt="4"/>
      <dgm:spPr/>
      <dgm:t>
        <a:bodyPr/>
        <a:lstStyle/>
        <a:p>
          <a:endParaRPr lang="pt-BR"/>
        </a:p>
      </dgm:t>
    </dgm:pt>
    <dgm:pt modelId="{716573F1-A7BF-463A-9D79-C18340482824}" type="pres">
      <dgm:prSet presAssocID="{26812281-A307-4202-9F68-9C8C9F3F31FA}" presName="connectorText" presStyleLbl="sibTrans2D1" presStyleIdx="2" presStyleCnt="4"/>
      <dgm:spPr/>
      <dgm:t>
        <a:bodyPr/>
        <a:lstStyle/>
        <a:p>
          <a:endParaRPr lang="pt-BR"/>
        </a:p>
      </dgm:t>
    </dgm:pt>
    <dgm:pt modelId="{E2EF2776-E1CE-4141-8F93-1AE216CCE791}" type="pres">
      <dgm:prSet presAssocID="{8209156A-B8E8-4548-90C9-9BAB04401811}" presName="node" presStyleLbl="node1" presStyleIdx="2" presStyleCnt="4" custScaleX="15024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C8AAAA2-7B37-425B-808E-B7EF0C014CC5}" type="pres">
      <dgm:prSet presAssocID="{D174A068-B357-4377-BF04-EFE3F230E2D8}" presName="parTrans" presStyleLbl="sibTrans2D1" presStyleIdx="3" presStyleCnt="4"/>
      <dgm:spPr/>
      <dgm:t>
        <a:bodyPr/>
        <a:lstStyle/>
        <a:p>
          <a:endParaRPr lang="pt-BR"/>
        </a:p>
      </dgm:t>
    </dgm:pt>
    <dgm:pt modelId="{B60715AF-8610-460B-8682-28AB08BA8783}" type="pres">
      <dgm:prSet presAssocID="{D174A068-B357-4377-BF04-EFE3F230E2D8}" presName="connectorText" presStyleLbl="sibTrans2D1" presStyleIdx="3" presStyleCnt="4"/>
      <dgm:spPr/>
      <dgm:t>
        <a:bodyPr/>
        <a:lstStyle/>
        <a:p>
          <a:endParaRPr lang="pt-BR"/>
        </a:p>
      </dgm:t>
    </dgm:pt>
    <dgm:pt modelId="{81FA7A5E-6B76-4DB2-8DF0-D867154B1C28}" type="pres">
      <dgm:prSet presAssocID="{1F74D1C0-745F-4B44-B379-4C02DE285F0E}" presName="node" presStyleLbl="node1" presStyleIdx="3" presStyleCnt="4" custScaleX="136740" custRadScaleRad="144906" custRadScaleInc="-116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1F80507-0DE2-4370-98CE-61660C2E07AE}" type="presOf" srcId="{20CDB12F-4A2E-4F72-89BA-5A2285AF50C6}" destId="{C62A7EBA-4822-4097-8143-9D345943715A}" srcOrd="0" destOrd="0" presId="urn:microsoft.com/office/officeart/2005/8/layout/radial5"/>
    <dgm:cxn modelId="{602C44AF-97E9-41F6-A67D-1C0ED0307E33}" type="presOf" srcId="{D174A068-B357-4377-BF04-EFE3F230E2D8}" destId="{B60715AF-8610-460B-8682-28AB08BA8783}" srcOrd="1" destOrd="0" presId="urn:microsoft.com/office/officeart/2005/8/layout/radial5"/>
    <dgm:cxn modelId="{2BDFF4CF-0A12-47AB-863B-C7062D273A53}" type="presOf" srcId="{CA325722-8549-4503-A6E6-DA78EEBBE328}" destId="{0B1AA79E-F650-44A3-BDEE-AA9EA275AC36}" srcOrd="1" destOrd="0" presId="urn:microsoft.com/office/officeart/2005/8/layout/radial5"/>
    <dgm:cxn modelId="{1B5C7003-E3AE-48BD-8B81-86F63F91473B}" type="presOf" srcId="{6B10568C-4F56-479C-AE5F-8561AA0E79A2}" destId="{290F5C5E-0534-4133-9619-AD56FA0D3361}" srcOrd="0" destOrd="0" presId="urn:microsoft.com/office/officeart/2005/8/layout/radial5"/>
    <dgm:cxn modelId="{39797DC5-803C-4CFB-BF0A-0A2EDA78E81A}" type="presOf" srcId="{6B10568C-4F56-479C-AE5F-8561AA0E79A2}" destId="{5B0C5736-5E23-4AA0-AA09-976D18E26DCF}" srcOrd="1" destOrd="0" presId="urn:microsoft.com/office/officeart/2005/8/layout/radial5"/>
    <dgm:cxn modelId="{B05F8415-3AD0-43F9-9E98-6D49CCE1BB5C}" type="presOf" srcId="{26812281-A307-4202-9F68-9C8C9F3F31FA}" destId="{4D6FF757-7B41-4A0D-8A1B-4607192BFE79}" srcOrd="0" destOrd="0" presId="urn:microsoft.com/office/officeart/2005/8/layout/radial5"/>
    <dgm:cxn modelId="{E232852D-0A65-42C4-8B70-2EAAF86CCB80}" type="presOf" srcId="{26812281-A307-4202-9F68-9C8C9F3F31FA}" destId="{716573F1-A7BF-463A-9D79-C18340482824}" srcOrd="1" destOrd="0" presId="urn:microsoft.com/office/officeart/2005/8/layout/radial5"/>
    <dgm:cxn modelId="{05E7CD6C-C0F1-4C01-9745-6FF30410DC57}" srcId="{07C0CE10-9FDF-41A4-ABDF-C687E8F4F5C9}" destId="{8209156A-B8E8-4548-90C9-9BAB04401811}" srcOrd="2" destOrd="0" parTransId="{26812281-A307-4202-9F68-9C8C9F3F31FA}" sibTransId="{F99D1D26-7898-4601-ADD1-BA1CE15781A6}"/>
    <dgm:cxn modelId="{BEAB7D4F-9A8B-4770-9F00-21FBD4DFB59C}" type="presOf" srcId="{CA6F4FC5-5605-4019-B074-A72E5C260A3D}" destId="{4E44D0D8-F0CF-449F-9A0C-7CBB968C1BEF}" srcOrd="0" destOrd="0" presId="urn:microsoft.com/office/officeart/2005/8/layout/radial5"/>
    <dgm:cxn modelId="{5CD20717-357C-4999-A673-33B908915500}" type="presOf" srcId="{07C0CE10-9FDF-41A4-ABDF-C687E8F4F5C9}" destId="{9642BD58-EF13-4506-8592-16A67C315FF8}" srcOrd="0" destOrd="0" presId="urn:microsoft.com/office/officeart/2005/8/layout/radial5"/>
    <dgm:cxn modelId="{204806DF-9ECA-4C6B-A054-CA21627FAD83}" type="presOf" srcId="{8209156A-B8E8-4548-90C9-9BAB04401811}" destId="{E2EF2776-E1CE-4141-8F93-1AE216CCE791}" srcOrd="0" destOrd="0" presId="urn:microsoft.com/office/officeart/2005/8/layout/radial5"/>
    <dgm:cxn modelId="{8EA3D5D0-3434-4F58-91B6-A853CEA6B661}" type="presOf" srcId="{CA325722-8549-4503-A6E6-DA78EEBBE328}" destId="{B37A5733-2B2C-4668-9C29-20B0F823720E}" srcOrd="0" destOrd="0" presId="urn:microsoft.com/office/officeart/2005/8/layout/radial5"/>
    <dgm:cxn modelId="{F61E961C-812C-4E91-B4F9-87FED5A1DAA7}" srcId="{07C0CE10-9FDF-41A4-ABDF-C687E8F4F5C9}" destId="{D7282AC7-AF01-4433-B740-E7595BF3E6E7}" srcOrd="1" destOrd="0" parTransId="{6B10568C-4F56-479C-AE5F-8561AA0E79A2}" sibTransId="{B16F49D4-F624-4BAA-A055-EA80F3B306A1}"/>
    <dgm:cxn modelId="{2EE6BDF3-A4E5-47D5-BC19-3AD8E2489867}" type="presOf" srcId="{D174A068-B357-4377-BF04-EFE3F230E2D8}" destId="{EC8AAAA2-7B37-425B-808E-B7EF0C014CC5}" srcOrd="0" destOrd="0" presId="urn:microsoft.com/office/officeart/2005/8/layout/radial5"/>
    <dgm:cxn modelId="{23D80567-F4B0-4EF7-89E4-20C587232DD2}" srcId="{20CDB12F-4A2E-4F72-89BA-5A2285AF50C6}" destId="{647528E4-A48D-4813-B4EF-3B9D1672A075}" srcOrd="1" destOrd="0" parTransId="{4EC9ADB8-F391-4F27-8807-70ABF663DE79}" sibTransId="{D8F8512D-3C81-419F-99EF-C7395D3E36ED}"/>
    <dgm:cxn modelId="{F1C01FB3-9A0A-486E-8BCC-757C5BAC4A40}" type="presOf" srcId="{D7282AC7-AF01-4433-B740-E7595BF3E6E7}" destId="{BFC20DB6-9164-4C37-B0E3-D67FC544B955}" srcOrd="0" destOrd="0" presId="urn:microsoft.com/office/officeart/2005/8/layout/radial5"/>
    <dgm:cxn modelId="{02AA451A-89F7-4118-B5F3-80E0C74B24DB}" srcId="{20CDB12F-4A2E-4F72-89BA-5A2285AF50C6}" destId="{07C0CE10-9FDF-41A4-ABDF-C687E8F4F5C9}" srcOrd="0" destOrd="0" parTransId="{3C78E940-F7CA-47C7-9AB7-87BE6827970B}" sibTransId="{E985E579-E3FC-48AE-80B2-E5584EE8D135}"/>
    <dgm:cxn modelId="{33D128CE-55C5-4F60-87C8-7FAC35887064}" srcId="{07C0CE10-9FDF-41A4-ABDF-C687E8F4F5C9}" destId="{1F74D1C0-745F-4B44-B379-4C02DE285F0E}" srcOrd="3" destOrd="0" parTransId="{D174A068-B357-4377-BF04-EFE3F230E2D8}" sibTransId="{21B67B51-7840-451B-8A00-A4524442F9AE}"/>
    <dgm:cxn modelId="{8EAE8943-E658-4DA6-9EDA-D0E4C4978E3F}" srcId="{07C0CE10-9FDF-41A4-ABDF-C687E8F4F5C9}" destId="{CA6F4FC5-5605-4019-B074-A72E5C260A3D}" srcOrd="0" destOrd="0" parTransId="{CA325722-8549-4503-A6E6-DA78EEBBE328}" sibTransId="{2F2589BC-44D8-409E-B0B8-C86104865C59}"/>
    <dgm:cxn modelId="{705B2456-49B9-41EA-A5E3-121092FA23E8}" type="presOf" srcId="{1F74D1C0-745F-4B44-B379-4C02DE285F0E}" destId="{81FA7A5E-6B76-4DB2-8DF0-D867154B1C28}" srcOrd="0" destOrd="0" presId="urn:microsoft.com/office/officeart/2005/8/layout/radial5"/>
    <dgm:cxn modelId="{7A274264-E8D2-42FA-AD57-6EDABCA867BA}" type="presParOf" srcId="{C62A7EBA-4822-4097-8143-9D345943715A}" destId="{9642BD58-EF13-4506-8592-16A67C315FF8}" srcOrd="0" destOrd="0" presId="urn:microsoft.com/office/officeart/2005/8/layout/radial5"/>
    <dgm:cxn modelId="{9CF19427-EFD8-4D61-9A90-A44F0F0285DF}" type="presParOf" srcId="{C62A7EBA-4822-4097-8143-9D345943715A}" destId="{B37A5733-2B2C-4668-9C29-20B0F823720E}" srcOrd="1" destOrd="0" presId="urn:microsoft.com/office/officeart/2005/8/layout/radial5"/>
    <dgm:cxn modelId="{619FDBE9-ED7B-4370-BABC-5336FD46C000}" type="presParOf" srcId="{B37A5733-2B2C-4668-9C29-20B0F823720E}" destId="{0B1AA79E-F650-44A3-BDEE-AA9EA275AC36}" srcOrd="0" destOrd="0" presId="urn:microsoft.com/office/officeart/2005/8/layout/radial5"/>
    <dgm:cxn modelId="{470FFB78-F6AB-4D42-91CA-98080A668749}" type="presParOf" srcId="{C62A7EBA-4822-4097-8143-9D345943715A}" destId="{4E44D0D8-F0CF-449F-9A0C-7CBB968C1BEF}" srcOrd="2" destOrd="0" presId="urn:microsoft.com/office/officeart/2005/8/layout/radial5"/>
    <dgm:cxn modelId="{F2FB4EBE-6CF4-4557-B0AA-2CCC3D7254B5}" type="presParOf" srcId="{C62A7EBA-4822-4097-8143-9D345943715A}" destId="{290F5C5E-0534-4133-9619-AD56FA0D3361}" srcOrd="3" destOrd="0" presId="urn:microsoft.com/office/officeart/2005/8/layout/radial5"/>
    <dgm:cxn modelId="{1DA9B62A-2529-4EA2-A4D7-C824053E3A97}" type="presParOf" srcId="{290F5C5E-0534-4133-9619-AD56FA0D3361}" destId="{5B0C5736-5E23-4AA0-AA09-976D18E26DCF}" srcOrd="0" destOrd="0" presId="urn:microsoft.com/office/officeart/2005/8/layout/radial5"/>
    <dgm:cxn modelId="{DC6B7BD2-3604-485D-89CC-311D3AA92C3E}" type="presParOf" srcId="{C62A7EBA-4822-4097-8143-9D345943715A}" destId="{BFC20DB6-9164-4C37-B0E3-D67FC544B955}" srcOrd="4" destOrd="0" presId="urn:microsoft.com/office/officeart/2005/8/layout/radial5"/>
    <dgm:cxn modelId="{7DB138E9-0513-448D-AA78-E3793EA154EF}" type="presParOf" srcId="{C62A7EBA-4822-4097-8143-9D345943715A}" destId="{4D6FF757-7B41-4A0D-8A1B-4607192BFE79}" srcOrd="5" destOrd="0" presId="urn:microsoft.com/office/officeart/2005/8/layout/radial5"/>
    <dgm:cxn modelId="{AE555D8D-4168-4AF0-820B-3822ACBA175C}" type="presParOf" srcId="{4D6FF757-7B41-4A0D-8A1B-4607192BFE79}" destId="{716573F1-A7BF-463A-9D79-C18340482824}" srcOrd="0" destOrd="0" presId="urn:microsoft.com/office/officeart/2005/8/layout/radial5"/>
    <dgm:cxn modelId="{D35938E1-710E-495F-8E83-BF5600D7FADB}" type="presParOf" srcId="{C62A7EBA-4822-4097-8143-9D345943715A}" destId="{E2EF2776-E1CE-4141-8F93-1AE216CCE791}" srcOrd="6" destOrd="0" presId="urn:microsoft.com/office/officeart/2005/8/layout/radial5"/>
    <dgm:cxn modelId="{2E5C3510-17A6-4939-9FB1-FBF636BFA7E7}" type="presParOf" srcId="{C62A7EBA-4822-4097-8143-9D345943715A}" destId="{EC8AAAA2-7B37-425B-808E-B7EF0C014CC5}" srcOrd="7" destOrd="0" presId="urn:microsoft.com/office/officeart/2005/8/layout/radial5"/>
    <dgm:cxn modelId="{188D9B5F-706B-4207-94A5-7FF0D3E2D1E1}" type="presParOf" srcId="{EC8AAAA2-7B37-425B-808E-B7EF0C014CC5}" destId="{B60715AF-8610-460B-8682-28AB08BA8783}" srcOrd="0" destOrd="0" presId="urn:microsoft.com/office/officeart/2005/8/layout/radial5"/>
    <dgm:cxn modelId="{8CB0A1A1-A758-49C9-A55D-F55FA7174032}" type="presParOf" srcId="{C62A7EBA-4822-4097-8143-9D345943715A}" destId="{81FA7A5E-6B76-4DB2-8DF0-D867154B1C28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42BD58-EF13-4506-8592-16A67C315FF8}">
      <dsp:nvSpPr>
        <dsp:cNvPr id="0" name=""/>
        <dsp:cNvSpPr/>
      </dsp:nvSpPr>
      <dsp:spPr>
        <a:xfrm>
          <a:off x="3095968" y="2153082"/>
          <a:ext cx="1918708" cy="12384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Arial" pitchFamily="34" charset="0"/>
              <a:cs typeface="Arial" pitchFamily="34" charset="0"/>
            </a:rPr>
            <a:t>PROFESSOR / GESTOR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Arial" pitchFamily="34" charset="0"/>
              <a:cs typeface="Arial" pitchFamily="34" charset="0"/>
            </a:rPr>
            <a:t>PEDAGOGO</a:t>
          </a:r>
          <a:endParaRPr lang="pt-BR" sz="1200" kern="1200" dirty="0">
            <a:latin typeface="Arial" pitchFamily="34" charset="0"/>
            <a:cs typeface="Arial" pitchFamily="34" charset="0"/>
          </a:endParaRPr>
        </a:p>
      </dsp:txBody>
      <dsp:txXfrm>
        <a:off x="3376956" y="2334449"/>
        <a:ext cx="1356732" cy="875717"/>
      </dsp:txXfrm>
    </dsp:sp>
    <dsp:sp modelId="{B37A5733-2B2C-4668-9C29-20B0F823720E}">
      <dsp:nvSpPr>
        <dsp:cNvPr id="0" name=""/>
        <dsp:cNvSpPr/>
      </dsp:nvSpPr>
      <dsp:spPr>
        <a:xfrm rot="16200000">
          <a:off x="3872024" y="1569922"/>
          <a:ext cx="366595" cy="4953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100" kern="1200"/>
        </a:p>
      </dsp:txBody>
      <dsp:txXfrm>
        <a:off x="3927013" y="1723987"/>
        <a:ext cx="256617" cy="297228"/>
      </dsp:txXfrm>
    </dsp:sp>
    <dsp:sp modelId="{4E44D0D8-F0CF-449F-9A0C-7CBB968C1BEF}">
      <dsp:nvSpPr>
        <dsp:cNvPr id="0" name=""/>
        <dsp:cNvSpPr/>
      </dsp:nvSpPr>
      <dsp:spPr>
        <a:xfrm>
          <a:off x="3326821" y="4391"/>
          <a:ext cx="1457001" cy="145700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itchFamily="34" charset="0"/>
              <a:cs typeface="Arial" pitchFamily="34" charset="0"/>
            </a:rPr>
            <a:t>LDB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" pitchFamily="34" charset="0"/>
              <a:cs typeface="Arial" pitchFamily="34" charset="0"/>
            </a:rPr>
            <a:t>LEI 9394/96</a:t>
          </a:r>
          <a:endParaRPr lang="pt-BR" sz="1400" kern="1200" dirty="0">
            <a:latin typeface="Arial" pitchFamily="34" charset="0"/>
            <a:cs typeface="Arial" pitchFamily="34" charset="0"/>
          </a:endParaRPr>
        </a:p>
      </dsp:txBody>
      <dsp:txXfrm>
        <a:off x="3540194" y="217764"/>
        <a:ext cx="1030255" cy="1030255"/>
      </dsp:txXfrm>
    </dsp:sp>
    <dsp:sp modelId="{290F5C5E-0534-4133-9619-AD56FA0D3361}">
      <dsp:nvSpPr>
        <dsp:cNvPr id="0" name=""/>
        <dsp:cNvSpPr/>
      </dsp:nvSpPr>
      <dsp:spPr>
        <a:xfrm rot="32940">
          <a:off x="5195649" y="2537634"/>
          <a:ext cx="436280" cy="4953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100" kern="1200"/>
        </a:p>
      </dsp:txBody>
      <dsp:txXfrm>
        <a:off x="5195652" y="2636083"/>
        <a:ext cx="305396" cy="297228"/>
      </dsp:txXfrm>
    </dsp:sp>
    <dsp:sp modelId="{BFC20DB6-9164-4C37-B0E3-D67FC544B955}">
      <dsp:nvSpPr>
        <dsp:cNvPr id="0" name=""/>
        <dsp:cNvSpPr/>
      </dsp:nvSpPr>
      <dsp:spPr>
        <a:xfrm>
          <a:off x="5837590" y="2071372"/>
          <a:ext cx="2188839" cy="145700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Arial" pitchFamily="34" charset="0"/>
              <a:cs typeface="Arial" pitchFamily="34" charset="0"/>
            </a:rPr>
            <a:t>PROJETO PEDAGÓGICO</a:t>
          </a:r>
          <a:endParaRPr lang="pt-BR" sz="1200" kern="1200" dirty="0">
            <a:latin typeface="Arial" pitchFamily="34" charset="0"/>
            <a:cs typeface="Arial" pitchFamily="34" charset="0"/>
          </a:endParaRPr>
        </a:p>
      </dsp:txBody>
      <dsp:txXfrm>
        <a:off x="6158138" y="2284745"/>
        <a:ext cx="1547743" cy="1030255"/>
      </dsp:txXfrm>
    </dsp:sp>
    <dsp:sp modelId="{4D6FF757-7B41-4A0D-8A1B-4607192BFE79}">
      <dsp:nvSpPr>
        <dsp:cNvPr id="0" name=""/>
        <dsp:cNvSpPr/>
      </dsp:nvSpPr>
      <dsp:spPr>
        <a:xfrm rot="5400000">
          <a:off x="3872024" y="3479312"/>
          <a:ext cx="366595" cy="4953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100" kern="1200"/>
        </a:p>
      </dsp:txBody>
      <dsp:txXfrm>
        <a:off x="3927013" y="3523399"/>
        <a:ext cx="256617" cy="297228"/>
      </dsp:txXfrm>
    </dsp:sp>
    <dsp:sp modelId="{E2EF2776-E1CE-4141-8F93-1AE216CCE791}">
      <dsp:nvSpPr>
        <dsp:cNvPr id="0" name=""/>
        <dsp:cNvSpPr/>
      </dsp:nvSpPr>
      <dsp:spPr>
        <a:xfrm>
          <a:off x="2960786" y="4083222"/>
          <a:ext cx="2189072" cy="145700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Arial" pitchFamily="34" charset="0"/>
              <a:cs typeface="Arial" pitchFamily="34" charset="0"/>
            </a:rPr>
            <a:t>PROPOSTA CURRICULAR</a:t>
          </a:r>
          <a:endParaRPr lang="pt-BR" sz="1200" kern="1200" dirty="0">
            <a:latin typeface="Arial" pitchFamily="34" charset="0"/>
            <a:cs typeface="Arial" pitchFamily="34" charset="0"/>
          </a:endParaRPr>
        </a:p>
      </dsp:txBody>
      <dsp:txXfrm>
        <a:off x="3281368" y="4296595"/>
        <a:ext cx="1547908" cy="1030255"/>
      </dsp:txXfrm>
    </dsp:sp>
    <dsp:sp modelId="{EC8AAAA2-7B37-425B-808E-B7EF0C014CC5}">
      <dsp:nvSpPr>
        <dsp:cNvPr id="0" name=""/>
        <dsp:cNvSpPr/>
      </dsp:nvSpPr>
      <dsp:spPr>
        <a:xfrm rot="10768680">
          <a:off x="2346217" y="2537775"/>
          <a:ext cx="529905" cy="4953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100" kern="1200"/>
        </a:p>
      </dsp:txBody>
      <dsp:txXfrm rot="10800000">
        <a:off x="2494828" y="2636174"/>
        <a:ext cx="381291" cy="297228"/>
      </dsp:txXfrm>
    </dsp:sp>
    <dsp:sp modelId="{81FA7A5E-6B76-4DB2-8DF0-D867154B1C28}">
      <dsp:nvSpPr>
        <dsp:cNvPr id="0" name=""/>
        <dsp:cNvSpPr/>
      </dsp:nvSpPr>
      <dsp:spPr>
        <a:xfrm>
          <a:off x="104057" y="2070730"/>
          <a:ext cx="1992304" cy="145700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Arial" pitchFamily="34" charset="0"/>
              <a:cs typeface="Arial" pitchFamily="34" charset="0"/>
            </a:rPr>
            <a:t>REGIMENTO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Arial" pitchFamily="34" charset="0"/>
              <a:cs typeface="Arial" pitchFamily="34" charset="0"/>
            </a:rPr>
            <a:t>ESCOLAR</a:t>
          </a:r>
          <a:endParaRPr lang="pt-BR" sz="1200" kern="1200" dirty="0">
            <a:latin typeface="Arial" pitchFamily="34" charset="0"/>
            <a:cs typeface="Arial" pitchFamily="34" charset="0"/>
          </a:endParaRPr>
        </a:p>
      </dsp:txBody>
      <dsp:txXfrm>
        <a:off x="395823" y="2284103"/>
        <a:ext cx="1408772" cy="10302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6C2711-6972-4A84-BB00-A4C483550C7B}" type="datetime1">
              <a:rPr lang="pt-BR" smtClean="0">
                <a:solidFill>
                  <a:prstClr val="white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15/12/2016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mtClean="0">
                <a:solidFill>
                  <a:prstClr val="white">
                    <a:tint val="75000"/>
                  </a:prstClr>
                </a:solidFill>
              </a:rPr>
              <a:t>Profa. Ms SANDRA AP. MCHADO POLON</a:t>
            </a:r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E63957-3014-43A5-9375-889E4263436A}" type="slidenum">
              <a:rPr lang="pt-BR" smtClean="0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791824"/>
      </p:ext>
    </p:extLst>
  </p:cSld>
  <p:clrMapOvr>
    <a:masterClrMapping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A18F9E-19B1-46A8-911C-3292B1B49946}" type="datetime1">
              <a:rPr lang="pt-BR" smtClean="0">
                <a:solidFill>
                  <a:prstClr val="white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15/12/2016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mtClean="0">
                <a:solidFill>
                  <a:prstClr val="white">
                    <a:tint val="75000"/>
                  </a:prstClr>
                </a:solidFill>
              </a:rPr>
              <a:t>Profa. Ms SANDRA AP. MCHADO POLON</a:t>
            </a:r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FD1E01-33D0-45EC-90DA-B7A1BC1948D8}" type="slidenum">
              <a:rPr lang="pt-BR" smtClean="0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138003"/>
      </p:ext>
    </p:extLst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FDCD8D-B6DC-4F34-92E6-AE1B277F6615}" type="datetime1">
              <a:rPr lang="pt-BR" smtClean="0">
                <a:solidFill>
                  <a:prstClr val="white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15/12/2016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mtClean="0">
                <a:solidFill>
                  <a:prstClr val="white">
                    <a:tint val="75000"/>
                  </a:prstClr>
                </a:solidFill>
              </a:rPr>
              <a:t>Profa. Ms SANDRA AP. MCHADO POLON</a:t>
            </a:r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252F23-B987-4103-BFBA-E9AAC3500C03}" type="slidenum">
              <a:rPr lang="pt-BR" smtClean="0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89109"/>
      </p:ext>
    </p:extLst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B86247-4AE8-44B4-AFD7-1DB43FC28C71}" type="datetime1">
              <a:rPr lang="pt-BR" smtClean="0">
                <a:solidFill>
                  <a:prstClr val="white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15/12/2016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mtClean="0">
                <a:solidFill>
                  <a:prstClr val="white">
                    <a:tint val="75000"/>
                  </a:prstClr>
                </a:solidFill>
              </a:rPr>
              <a:t>Profa. Ms SANDRA AP. MCHADO POLON</a:t>
            </a:r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5839E7-E17D-4DF6-9B23-A7079D86A5B4}" type="slidenum">
              <a:rPr lang="pt-BR" smtClean="0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869263"/>
      </p:ext>
    </p:extLst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5C56BA5-B142-4564-B9EC-1AE965E56219}" type="datetime1">
              <a:rPr lang="pt-BR" smtClean="0">
                <a:solidFill>
                  <a:prstClr val="white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15/12/2016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mtClean="0">
                <a:solidFill>
                  <a:prstClr val="white">
                    <a:tint val="75000"/>
                  </a:prstClr>
                </a:solidFill>
              </a:rPr>
              <a:t>Profa. Ms SANDRA AP. MCHADO POLON</a:t>
            </a:r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C73CCF-949D-4084-AC5C-4F8046E78E1C}" type="slidenum">
              <a:rPr lang="pt-BR" smtClean="0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530031"/>
      </p:ext>
    </p:extLst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AD24D0-CE51-4EDC-BE8D-13FFC5121D11}" type="datetime1">
              <a:rPr lang="pt-BR" smtClean="0">
                <a:solidFill>
                  <a:prstClr val="white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15/12/2016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mtClean="0">
                <a:solidFill>
                  <a:prstClr val="white">
                    <a:tint val="75000"/>
                  </a:prstClr>
                </a:solidFill>
              </a:rPr>
              <a:t>Profa. Ms SANDRA AP. MCHADO POLON</a:t>
            </a:r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FB312DF-8011-43F9-947B-E42C70EE0592}" type="slidenum">
              <a:rPr lang="pt-BR" smtClean="0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866369"/>
      </p:ext>
    </p:extLst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B01479-1FD8-4119-9FF7-35EC6E2F34F3}" type="datetime1">
              <a:rPr lang="pt-BR" smtClean="0">
                <a:solidFill>
                  <a:prstClr val="white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15/12/2016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mtClean="0">
                <a:solidFill>
                  <a:prstClr val="white">
                    <a:tint val="75000"/>
                  </a:prstClr>
                </a:solidFill>
              </a:rPr>
              <a:t>Profa. Ms SANDRA AP. MCHADO POLON</a:t>
            </a:r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013CA5-0AF3-4717-AFA2-82DBC94E1A57}" type="slidenum">
              <a:rPr lang="pt-BR" smtClean="0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059720"/>
      </p:ext>
    </p:extLst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5F5D99-522D-4B8D-BF8F-4D9CD783C51B}" type="datetime1">
              <a:rPr lang="pt-BR" smtClean="0">
                <a:solidFill>
                  <a:prstClr val="white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15/12/2016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mtClean="0">
                <a:solidFill>
                  <a:prstClr val="white">
                    <a:tint val="75000"/>
                  </a:prstClr>
                </a:solidFill>
              </a:rPr>
              <a:t>Profa. Ms SANDRA AP. MCHADO POLON</a:t>
            </a:r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7C25E1-D64D-427A-8B22-015E56CA7595}" type="slidenum">
              <a:rPr lang="pt-BR" smtClean="0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138117"/>
      </p:ext>
    </p:extLst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83DF4D-B173-4E93-A32C-FDC48E565883}" type="datetime1">
              <a:rPr lang="pt-BR" smtClean="0">
                <a:solidFill>
                  <a:prstClr val="white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15/12/2016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mtClean="0">
                <a:solidFill>
                  <a:prstClr val="white">
                    <a:tint val="75000"/>
                  </a:prstClr>
                </a:solidFill>
              </a:rPr>
              <a:t>Profa. Ms SANDRA AP. MCHADO POLON</a:t>
            </a:r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EC718A-BBB5-446C-AE93-C3BE685B449D}" type="slidenum">
              <a:rPr lang="pt-BR" smtClean="0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521814"/>
      </p:ext>
    </p:extLst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FD8623-02DA-451C-913E-FA2C22BA823D}" type="datetime1">
              <a:rPr lang="pt-BR" smtClean="0">
                <a:solidFill>
                  <a:prstClr val="white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15/12/2016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mtClean="0">
                <a:solidFill>
                  <a:prstClr val="white">
                    <a:tint val="75000"/>
                  </a:prstClr>
                </a:solidFill>
              </a:rPr>
              <a:t>Profa. Ms SANDRA AP. MCHADO POLON</a:t>
            </a:r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30D91E-F384-41E8-88C0-96BDD45C07E6}" type="slidenum">
              <a:rPr lang="pt-BR" smtClean="0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902334"/>
      </p:ext>
    </p:extLst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CD1DFA-4C51-463D-84CE-47F59E2DBE02}" type="datetime1">
              <a:rPr lang="pt-BR" smtClean="0">
                <a:solidFill>
                  <a:prstClr val="white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15/12/2016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mtClean="0">
                <a:solidFill>
                  <a:prstClr val="white">
                    <a:tint val="75000"/>
                  </a:prstClr>
                </a:solidFill>
              </a:rPr>
              <a:t>Profa. Ms SANDRA AP. MCHADO POLON</a:t>
            </a:r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02E57A-FC46-4CCE-A1AA-27A33D0F70F4}" type="slidenum">
              <a:rPr lang="pt-BR" smtClean="0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238946"/>
      </p:ext>
    </p:extLst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BR" smtClean="0"/>
              <a:t>Clique para editar o estilo</a:t>
            </a:r>
            <a:endParaRPr lang="pt-BR" altLang="pt-BR" smtClean="0"/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BR" smtClean="0"/>
              <a:t>Clique para editar os estilos</a:t>
            </a:r>
          </a:p>
          <a:p>
            <a:pPr lvl="1"/>
            <a:r>
              <a:rPr lang="pt-PT" altLang="pt-BR" smtClean="0"/>
              <a:t>Segundo nível</a:t>
            </a:r>
          </a:p>
          <a:p>
            <a:pPr lvl="2"/>
            <a:r>
              <a:rPr lang="pt-PT" altLang="pt-BR" smtClean="0"/>
              <a:t>Terceiro nível</a:t>
            </a:r>
          </a:p>
          <a:p>
            <a:pPr lvl="3"/>
            <a:r>
              <a:rPr lang="pt-PT" altLang="pt-BR" smtClean="0"/>
              <a:t>Quarto nível</a:t>
            </a:r>
          </a:p>
          <a:p>
            <a:pPr lvl="4"/>
            <a:r>
              <a:rPr lang="pt-PT" altLang="pt-BR" smtClean="0"/>
              <a:t>Quinto nível</a:t>
            </a:r>
            <a:endParaRPr lang="pt-BR" altLang="pt-BR" smtClean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540B25-5633-4FA9-9C99-3320568FF728}" type="datetime1">
              <a:rPr lang="pt-BR" smtClean="0">
                <a:solidFill>
                  <a:prstClr val="white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15/12/2016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mtClean="0">
                <a:solidFill>
                  <a:prstClr val="white">
                    <a:tint val="75000"/>
                  </a:prstClr>
                </a:solidFill>
              </a:rPr>
              <a:t>Profa. Ms SANDRA AP. MCHADO POLON</a:t>
            </a:r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89E93E-119A-447F-8E60-704838255F30}" type="slidenum">
              <a:rPr lang="pt-BR" smtClean="0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5721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split orient="vert"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/>
          <p:cNvSpPr>
            <a:spLocks noGrp="1"/>
          </p:cNvSpPr>
          <p:nvPr>
            <p:ph type="ctrTitle"/>
          </p:nvPr>
        </p:nvSpPr>
        <p:spPr>
          <a:xfrm>
            <a:off x="1703388" y="333376"/>
            <a:ext cx="8496300" cy="5832475"/>
          </a:xfrm>
        </p:spPr>
        <p:txBody>
          <a:bodyPr/>
          <a:lstStyle/>
          <a:p>
            <a:pPr eaLnBrk="1" hangingPunct="1"/>
            <a:r>
              <a:rPr lang="pt-BR" altLang="pt-BR" smtClean="0"/>
              <a:t/>
            </a:r>
            <a:br>
              <a:rPr lang="pt-BR" altLang="pt-BR" smtClean="0"/>
            </a:br>
            <a:r>
              <a:rPr lang="pt-BR" altLang="pt-BR" smtClean="0"/>
              <a:t/>
            </a:r>
            <a:br>
              <a:rPr lang="pt-BR" altLang="pt-BR" smtClean="0"/>
            </a:br>
            <a:r>
              <a:rPr lang="pt-BR" altLang="pt-BR" smtClean="0"/>
              <a:t/>
            </a:r>
            <a:br>
              <a:rPr lang="pt-BR" altLang="pt-BR" smtClean="0"/>
            </a:br>
            <a:r>
              <a:rPr lang="pt-BR" altLang="pt-BR" smtClean="0"/>
              <a:t>Universidade Estadual do Centro-Oeste- UNICENTRO</a:t>
            </a:r>
            <a:br>
              <a:rPr lang="pt-BR" altLang="pt-BR" smtClean="0"/>
            </a:br>
            <a:r>
              <a:rPr lang="pt-BR" altLang="pt-BR" smtClean="0"/>
              <a:t/>
            </a:r>
            <a:br>
              <a:rPr lang="pt-BR" altLang="pt-BR" smtClean="0"/>
            </a:br>
            <a:r>
              <a:rPr lang="pt-BR" altLang="pt-BR" smtClean="0"/>
              <a:t>Setor de Humanas, Letras e Artes-</a:t>
            </a:r>
            <a:br>
              <a:rPr lang="pt-BR" altLang="pt-BR" smtClean="0"/>
            </a:br>
            <a:r>
              <a:rPr lang="pt-BR" altLang="pt-BR" smtClean="0"/>
              <a:t/>
            </a:r>
            <a:br>
              <a:rPr lang="pt-BR" altLang="pt-BR" smtClean="0"/>
            </a:br>
            <a:r>
              <a:rPr lang="pt-BR" altLang="pt-BR" smtClean="0"/>
              <a:t>Curso a distância-Licenciatura em Pedagogia</a:t>
            </a:r>
            <a:br>
              <a:rPr lang="pt-BR" altLang="pt-BR" smtClean="0"/>
            </a:br>
            <a:endParaRPr lang="pt-BR" altLang="pt-BR" smtClean="0"/>
          </a:p>
        </p:txBody>
      </p:sp>
      <p:pic>
        <p:nvPicPr>
          <p:cNvPr id="30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938" y="188914"/>
            <a:ext cx="1143000" cy="13096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0631819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Conteúdo 2"/>
          <p:cNvSpPr>
            <a:spLocks noGrp="1"/>
          </p:cNvSpPr>
          <p:nvPr>
            <p:ph idx="1"/>
          </p:nvPr>
        </p:nvSpPr>
        <p:spPr>
          <a:xfrm>
            <a:off x="1847850" y="115889"/>
            <a:ext cx="8351838" cy="6192837"/>
          </a:xfrm>
        </p:spPr>
        <p:txBody>
          <a:bodyPr rtlCol="0">
            <a:normAutofit lnSpcReduction="10000"/>
          </a:bodyPr>
          <a:lstStyle/>
          <a:p>
            <a:pPr algn="just" eaLnBrk="1" fontAlgn="auto" hangingPunct="1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pt-BR" sz="3600" dirty="0">
                <a:latin typeface="Arial" pitchFamily="34" charset="0"/>
                <a:cs typeface="Arial" pitchFamily="34" charset="0"/>
              </a:rPr>
              <a:t>São  instruções legais para os profissionais da educação organizarem seus planos de aula, ministrarem suas aulas.</a:t>
            </a:r>
          </a:p>
          <a:p>
            <a:pPr marL="0" indent="0" algn="just" eaLnBrk="1" fontAlgn="auto" hangingPunct="1">
              <a:spcAft>
                <a:spcPts val="0"/>
              </a:spcAft>
              <a:buClr>
                <a:schemeClr val="tx1"/>
              </a:buClr>
              <a:buNone/>
              <a:defRPr/>
            </a:pPr>
            <a:endParaRPr lang="pt-BR" sz="3600" dirty="0"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pt-BR" sz="3600" dirty="0">
                <a:latin typeface="Arial" pitchFamily="34" charset="0"/>
                <a:cs typeface="Arial" pitchFamily="34" charset="0"/>
              </a:rPr>
              <a:t>É importante o professor estar informado sobre tais documentos.</a:t>
            </a:r>
          </a:p>
          <a:p>
            <a:pPr marL="0" indent="0" algn="just" eaLnBrk="1" fontAlgn="auto" hangingPunct="1">
              <a:spcAft>
                <a:spcPts val="0"/>
              </a:spcAft>
              <a:buClr>
                <a:schemeClr val="tx1"/>
              </a:buClr>
              <a:buNone/>
              <a:defRPr/>
            </a:pPr>
            <a:endParaRPr lang="pt-BR" sz="3600" dirty="0"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pt-BR" sz="3600" dirty="0">
                <a:latin typeface="Arial" pitchFamily="34" charset="0"/>
                <a:cs typeface="Arial" pitchFamily="34" charset="0"/>
              </a:rPr>
              <a:t>Conhecer não apenas para reproduzir tais instruções. Analisar e apresentar  sugestões quando necessárias.</a:t>
            </a:r>
          </a:p>
        </p:txBody>
      </p:sp>
    </p:spTree>
    <p:extLst>
      <p:ext uri="{BB962C8B-B14F-4D97-AF65-F5344CB8AC3E}">
        <p14:creationId xmlns:p14="http://schemas.microsoft.com/office/powerpoint/2010/main" val="393200713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ço Reservado para Conteúdo 2"/>
          <p:cNvSpPr>
            <a:spLocks noGrp="1"/>
          </p:cNvSpPr>
          <p:nvPr>
            <p:ph idx="1"/>
          </p:nvPr>
        </p:nvSpPr>
        <p:spPr>
          <a:xfrm>
            <a:off x="1919289" y="260350"/>
            <a:ext cx="8353425" cy="5454650"/>
          </a:xfrm>
        </p:spPr>
        <p:txBody>
          <a:bodyPr rtlCol="0">
            <a:normAutofit lnSpcReduction="10000"/>
          </a:bodyPr>
          <a:lstStyle/>
          <a:p>
            <a:pPr algn="just" eaLnBrk="1" fontAlgn="auto" hangingPunct="1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pt-BR" sz="3600" dirty="0">
                <a:latin typeface="Arial" pitchFamily="34" charset="0"/>
                <a:cs typeface="Arial" pitchFamily="34" charset="0"/>
              </a:rPr>
              <a:t>Os professores são responsáveis pela formação de inúmeros alunos. Portanto,  somos guiados quer conscientemente ou não por ações políticas.</a:t>
            </a:r>
          </a:p>
          <a:p>
            <a:pPr marL="0" indent="0" algn="just" eaLnBrk="1" fontAlgn="auto" hangingPunct="1">
              <a:spcAft>
                <a:spcPts val="0"/>
              </a:spcAft>
              <a:buClr>
                <a:schemeClr val="tx1"/>
              </a:buClr>
              <a:buNone/>
              <a:defRPr/>
            </a:pPr>
            <a:endParaRPr lang="pt-BR" sz="3600" dirty="0"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pt-BR" sz="3600" dirty="0">
                <a:latin typeface="Arial" pitchFamily="34" charset="0"/>
                <a:cs typeface="Arial" pitchFamily="34" charset="0"/>
              </a:rPr>
              <a:t>Desse modo, estudar a legislação que norteia o ensino no país, constitui um processo rico de experiência democrática e de caráter pedagógico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eaLnBrk="1" fontAlgn="auto" hangingPunct="1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endParaRPr lang="pt-BR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100553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Conteúdo 2"/>
          <p:cNvSpPr>
            <a:spLocks noGrp="1"/>
          </p:cNvSpPr>
          <p:nvPr>
            <p:ph idx="1"/>
          </p:nvPr>
        </p:nvSpPr>
        <p:spPr>
          <a:xfrm>
            <a:off x="1774825" y="260350"/>
            <a:ext cx="8642350" cy="5689600"/>
          </a:xfrm>
        </p:spPr>
        <p:txBody>
          <a:bodyPr/>
          <a:lstStyle/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sz="4000">
                <a:latin typeface="Arial" panose="020B0604020202020204" pitchFamily="34" charset="0"/>
                <a:cs typeface="Arial" panose="020B0604020202020204" pitchFamily="34" charset="0"/>
              </a:rPr>
              <a:t>Compreender as políticas educacionais e as leis que são promulgadas, tornam-se relevantes na formação de professores, em função da elaboração, implementação e avaliação  das reformas que adentram os muros escolares.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903406895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ítulo 4"/>
          <p:cNvSpPr>
            <a:spLocks noGrp="1"/>
          </p:cNvSpPr>
          <p:nvPr>
            <p:ph type="ctrTitle"/>
          </p:nvPr>
        </p:nvSpPr>
        <p:spPr>
          <a:xfrm>
            <a:off x="1919288" y="260351"/>
            <a:ext cx="8064500" cy="1470025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pt-BR" altLang="pt-BR" sz="5400" b="1">
                <a:solidFill>
                  <a:schemeClr val="bg1"/>
                </a:solidFill>
              </a:rPr>
              <a:t>POLÍTICA EDUCACIONAL</a:t>
            </a:r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1847850" y="1557338"/>
            <a:ext cx="8280400" cy="4608512"/>
          </a:xfrm>
        </p:spPr>
        <p:txBody>
          <a:bodyPr/>
          <a:lstStyle/>
          <a:p>
            <a:pPr eaLnBrk="1" hangingPunct="1">
              <a:spcBef>
                <a:spcPts val="600"/>
              </a:spcBef>
              <a:defRPr/>
            </a:pPr>
            <a:endParaRPr lang="en-US" b="1" dirty="0" smtClean="0"/>
          </a:p>
          <a:p>
            <a:pPr eaLnBrk="1" hangingPunct="1">
              <a:spcBef>
                <a:spcPts val="600"/>
              </a:spcBef>
              <a:defRPr/>
            </a:pPr>
            <a:r>
              <a:rPr lang="en-US" b="1" dirty="0" smtClean="0"/>
              <a:t>PROFESSORA: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pt-BR" b="1" dirty="0"/>
              <a:t/>
            </a:r>
            <a:br>
              <a:rPr lang="pt-BR" b="1" dirty="0"/>
            </a:br>
            <a:r>
              <a:rPr lang="pt-BR" b="1" dirty="0" smtClean="0"/>
              <a:t>Miriam </a:t>
            </a:r>
            <a:r>
              <a:rPr lang="pt-BR" b="1" dirty="0"/>
              <a:t>Adalgisa Bedim Godoy</a:t>
            </a:r>
          </a:p>
          <a:p>
            <a:pPr eaLnBrk="1" hangingPunct="1">
              <a:spcBef>
                <a:spcPts val="600"/>
              </a:spcBef>
              <a:defRPr/>
            </a:pPr>
            <a:endParaRPr lang="pt-BR" b="1" dirty="0"/>
          </a:p>
          <a:p>
            <a:pPr eaLnBrk="1" hangingPunct="1">
              <a:spcBef>
                <a:spcPts val="600"/>
              </a:spcBef>
              <a:defRPr/>
            </a:pPr>
            <a:r>
              <a:rPr lang="pt-BR" dirty="0"/>
              <a:t/>
            </a:r>
            <a:br>
              <a:rPr lang="pt-BR" dirty="0"/>
            </a:br>
            <a:endParaRPr lang="pt-BR" dirty="0"/>
          </a:p>
          <a:p>
            <a:pPr eaLnBrk="1" hangingPunct="1">
              <a:buFont typeface="Arial" charset="0"/>
              <a:buNone/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520849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 explicativo em forma de nuvem 3"/>
          <p:cNvSpPr/>
          <p:nvPr/>
        </p:nvSpPr>
        <p:spPr>
          <a:xfrm>
            <a:off x="5087939" y="260350"/>
            <a:ext cx="4537075" cy="2808288"/>
          </a:xfrm>
          <a:prstGeom prst="cloudCallou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2400" dirty="0">
                <a:solidFill>
                  <a:prstClr val="black"/>
                </a:solidFill>
                <a:latin typeface="Arial Black" pitchFamily="34" charset="0"/>
              </a:rPr>
              <a:t>Porque  estudar política educacional?</a:t>
            </a:r>
          </a:p>
        </p:txBody>
      </p:sp>
      <p:pic>
        <p:nvPicPr>
          <p:cNvPr id="5123" name="Marcador de Posição de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40014" y="3100389"/>
            <a:ext cx="3024187" cy="2936875"/>
          </a:xfrm>
        </p:spPr>
      </p:pic>
    </p:spTree>
    <p:extLst>
      <p:ext uri="{BB962C8B-B14F-4D97-AF65-F5344CB8AC3E}">
        <p14:creationId xmlns:p14="http://schemas.microsoft.com/office/powerpoint/2010/main" val="299417964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92313" y="274638"/>
            <a:ext cx="8280400" cy="1143000"/>
          </a:xfrm>
          <a:solidFill>
            <a:srgbClr val="FFFF00"/>
          </a:solidFill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 QUE É POLÍTICA EDUCACIONAL?</a:t>
            </a:r>
          </a:p>
        </p:txBody>
      </p:sp>
      <p:sp>
        <p:nvSpPr>
          <p:cNvPr id="6147" name="Espaço Reservado para Conteúdo 2"/>
          <p:cNvSpPr>
            <a:spLocks noGrp="1"/>
          </p:cNvSpPr>
          <p:nvPr>
            <p:ph idx="1"/>
          </p:nvPr>
        </p:nvSpPr>
        <p:spPr>
          <a:xfrm>
            <a:off x="1847851" y="1600200"/>
            <a:ext cx="8424863" cy="4565650"/>
          </a:xfrm>
        </p:spPr>
        <p:txBody>
          <a:bodyPr/>
          <a:lstStyle/>
          <a:p>
            <a:pPr marL="0" indent="0" algn="just" eaLnBrk="1" hangingPunct="1">
              <a:buClr>
                <a:schemeClr val="tx1"/>
              </a:buClr>
              <a:buNone/>
            </a:pPr>
            <a:r>
              <a:rPr lang="pt-BR" altLang="pt-BR" sz="4400">
                <a:latin typeface="Arial" panose="020B0604020202020204" pitchFamily="34" charset="0"/>
                <a:cs typeface="Arial" panose="020B0604020202020204" pitchFamily="34" charset="0"/>
              </a:rPr>
              <a:t>Política educacional significa </a:t>
            </a:r>
            <a:r>
              <a:rPr lang="pt-BR" altLang="pt-BR" sz="4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definir os conteúdos</a:t>
            </a:r>
            <a:r>
              <a:rPr lang="pt-BR" altLang="pt-BR" sz="4400">
                <a:latin typeface="Arial" panose="020B0604020202020204" pitchFamily="34" charset="0"/>
                <a:cs typeface="Arial" panose="020B0604020202020204" pitchFamily="34" charset="0"/>
              </a:rPr>
              <a:t>, possuindo </a:t>
            </a:r>
            <a:r>
              <a:rPr lang="pt-BR" altLang="pt-BR" sz="4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intenções</a:t>
            </a:r>
            <a:r>
              <a:rPr lang="pt-BR" altLang="pt-BR" sz="4400">
                <a:latin typeface="Arial" panose="020B0604020202020204" pitchFamily="34" charset="0"/>
                <a:cs typeface="Arial" panose="020B0604020202020204" pitchFamily="34" charset="0"/>
              </a:rPr>
              <a:t> e caracterizando a educação para </a:t>
            </a:r>
            <a:r>
              <a:rPr lang="pt-BR" altLang="pt-BR" sz="4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fins específicos</a:t>
            </a:r>
            <a:r>
              <a:rPr lang="pt-BR" altLang="pt-BR" sz="280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3254470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Marcador de Posição de Conteúdo 2"/>
          <p:cNvSpPr>
            <a:spLocks noGrp="1"/>
          </p:cNvSpPr>
          <p:nvPr>
            <p:ph idx="1"/>
          </p:nvPr>
        </p:nvSpPr>
        <p:spPr>
          <a:xfrm>
            <a:off x="1981200" y="260351"/>
            <a:ext cx="8229600" cy="5865813"/>
          </a:xfrm>
        </p:spPr>
        <p:txBody>
          <a:bodyPr/>
          <a:lstStyle/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sz="3800">
                <a:latin typeface="Arial" panose="020B0604020202020204" pitchFamily="34" charset="0"/>
                <a:cs typeface="Arial" panose="020B0604020202020204" pitchFamily="34" charset="0"/>
              </a:rPr>
              <a:t>A política educacional tem uma relação direta com o contexto e com a organização política da sociedade da qual pertence (MARTINS, 1993).</a:t>
            </a: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en-US" altLang="pt-BR" sz="3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sz="3800">
                <a:latin typeface="Arial" panose="020B0604020202020204" pitchFamily="34" charset="0"/>
                <a:cs typeface="Arial" panose="020B0604020202020204" pitchFamily="34" charset="0"/>
              </a:rPr>
              <a:t>A política educacional é interpretada como um programa de ação.</a:t>
            </a:r>
          </a:p>
          <a:p>
            <a:pPr eaLnBrk="1" hangingPunct="1"/>
            <a:endParaRPr lang="pt-BR" altLang="pt-BR" sz="3800"/>
          </a:p>
        </p:txBody>
      </p:sp>
    </p:spTree>
    <p:extLst>
      <p:ext uri="{BB962C8B-B14F-4D97-AF65-F5344CB8AC3E}">
        <p14:creationId xmlns:p14="http://schemas.microsoft.com/office/powerpoint/2010/main" val="3144474541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ço Reservado para Conteúdo 2"/>
          <p:cNvSpPr>
            <a:spLocks noGrp="1"/>
          </p:cNvSpPr>
          <p:nvPr>
            <p:ph idx="1"/>
          </p:nvPr>
        </p:nvSpPr>
        <p:spPr>
          <a:xfrm>
            <a:off x="1847851" y="620714"/>
            <a:ext cx="8569325" cy="5761037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pt-BR" sz="3600" dirty="0">
                <a:latin typeface="Arial" charset="0"/>
                <a:cs typeface="Arial" charset="0"/>
              </a:rPr>
              <a:t>São emanadas/propostas pelo estado.</a:t>
            </a:r>
          </a:p>
          <a:p>
            <a:pPr marL="0" indent="0" algn="just" eaLnBrk="1" fontAlgn="auto" hangingPunct="1">
              <a:spcAft>
                <a:spcPts val="0"/>
              </a:spcAft>
              <a:buClr>
                <a:schemeClr val="tx1"/>
              </a:buClr>
              <a:buNone/>
              <a:defRPr/>
            </a:pPr>
            <a:endParaRPr lang="pt-BR" sz="3600" dirty="0">
              <a:latin typeface="Arial" charset="0"/>
              <a:cs typeface="Arial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pt-BR" sz="3600" dirty="0">
                <a:latin typeface="Arial" charset="0"/>
                <a:cs typeface="Arial" charset="0"/>
              </a:rPr>
              <a:t>Implicam escolhas e decisões que envolvem grupos e instituições.</a:t>
            </a:r>
          </a:p>
          <a:p>
            <a:pPr marL="0" indent="0" algn="just" eaLnBrk="1" fontAlgn="auto" hangingPunct="1">
              <a:spcAft>
                <a:spcPts val="0"/>
              </a:spcAft>
              <a:buClr>
                <a:schemeClr val="tx1"/>
              </a:buClr>
              <a:buNone/>
              <a:defRPr/>
            </a:pPr>
            <a:endParaRPr lang="pt-BR" sz="3600" dirty="0">
              <a:latin typeface="Arial" charset="0"/>
              <a:cs typeface="Arial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pt-BR" sz="3600" dirty="0">
                <a:latin typeface="Arial" charset="0"/>
                <a:cs typeface="Arial" charset="0"/>
              </a:rPr>
              <a:t>São construídas entre correlação de forças sociais (grupos) que se articulam para defender seus interesses.</a:t>
            </a:r>
          </a:p>
        </p:txBody>
      </p:sp>
    </p:spTree>
    <p:extLst>
      <p:ext uri="{BB962C8B-B14F-4D97-AF65-F5344CB8AC3E}">
        <p14:creationId xmlns:p14="http://schemas.microsoft.com/office/powerpoint/2010/main" val="1864420457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847851" y="404813"/>
            <a:ext cx="8569325" cy="5721350"/>
          </a:xfrm>
        </p:spPr>
        <p:txBody>
          <a:bodyPr rtlCol="0">
            <a:normAutofit lnSpcReduction="10000"/>
          </a:bodyPr>
          <a:lstStyle/>
          <a:p>
            <a:pPr algn="just" eaLnBrk="1" fontAlgn="auto" hangingPunct="1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pt-BR" sz="4000" dirty="0">
                <a:latin typeface="Arial" charset="0"/>
                <a:cs typeface="Arial" charset="0"/>
              </a:rPr>
              <a:t>As políticas são frutos de lutas, pressões e conflitos entre variados grupos e classes que constituem a sociedade.</a:t>
            </a:r>
          </a:p>
          <a:p>
            <a:pPr marL="0" indent="0" algn="just" eaLnBrk="1" fontAlgn="auto" hangingPunct="1">
              <a:spcAft>
                <a:spcPts val="0"/>
              </a:spcAft>
              <a:buClr>
                <a:schemeClr val="tx1"/>
              </a:buClr>
              <a:buNone/>
              <a:defRPr/>
            </a:pPr>
            <a:endParaRPr lang="pt-BR" sz="4000" dirty="0">
              <a:latin typeface="Arial" charset="0"/>
              <a:cs typeface="Arial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pt-BR" sz="4000" dirty="0">
                <a:latin typeface="Arial" charset="0"/>
                <a:cs typeface="Arial" charset="0"/>
              </a:rPr>
              <a:t>Estão em constante transformação, não são estáticas, mas sim dinâmicas. (momento histórico)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926113199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ctrTitle"/>
          </p:nvPr>
        </p:nvSpPr>
        <p:spPr>
          <a:xfrm>
            <a:off x="2208213" y="549276"/>
            <a:ext cx="7772400" cy="1470025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pt-BR" altLang="pt-BR" sz="8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Legislação </a:t>
            </a:r>
          </a:p>
        </p:txBody>
      </p:sp>
      <p:sp>
        <p:nvSpPr>
          <p:cNvPr id="10243" name="Subtítulo 2"/>
          <p:cNvSpPr>
            <a:spLocks noGrp="1"/>
          </p:cNvSpPr>
          <p:nvPr>
            <p:ph type="subTitle" idx="1"/>
          </p:nvPr>
        </p:nvSpPr>
        <p:spPr>
          <a:xfrm>
            <a:off x="2566989" y="2781301"/>
            <a:ext cx="7273925" cy="28797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6000" dirty="0">
                <a:latin typeface="Arial" pitchFamily="34" charset="0"/>
                <a:cs typeface="Arial" pitchFamily="34" charset="0"/>
              </a:rPr>
              <a:t>Todo professor deve no mínimo conhecer: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635814287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Marcador de Posição de Conteúdo 9"/>
          <p:cNvGraphicFramePr>
            <a:graphicFrameLocks/>
          </p:cNvGraphicFramePr>
          <p:nvPr/>
        </p:nvGraphicFramePr>
        <p:xfrm>
          <a:off x="1991544" y="548680"/>
          <a:ext cx="820891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ângulo arredondado 7"/>
          <p:cNvSpPr/>
          <p:nvPr/>
        </p:nvSpPr>
        <p:spPr>
          <a:xfrm>
            <a:off x="2351088" y="620713"/>
            <a:ext cx="2520950" cy="8636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268" name="CaixaDeTexto 11"/>
          <p:cNvSpPr txBox="1">
            <a:spLocks noChangeArrowheads="1"/>
          </p:cNvSpPr>
          <p:nvPr/>
        </p:nvSpPr>
        <p:spPr bwMode="auto">
          <a:xfrm>
            <a:off x="2603501" y="728663"/>
            <a:ext cx="20161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pt-BR" sz="18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CONSTITUIÇÃO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pt-BR" sz="18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FEDERAL</a:t>
            </a:r>
            <a:endParaRPr lang="pt-BR" altLang="pt-BR" sz="180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04657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285</Words>
  <Application>Microsoft Office PowerPoint</Application>
  <PresentationFormat>Widescreen</PresentationFormat>
  <Paragraphs>42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</vt:lpstr>
      <vt:lpstr>Arial Black</vt:lpstr>
      <vt:lpstr>Calibri</vt:lpstr>
      <vt:lpstr>Wingdings</vt:lpstr>
      <vt:lpstr>1_Tema do Office</vt:lpstr>
      <vt:lpstr>   Universidade Estadual do Centro-Oeste- UNICENTRO  Setor de Humanas, Letras e Artes-  Curso a distância-Licenciatura em Pedagogia </vt:lpstr>
      <vt:lpstr>POLÍTICA EDUCACIONAL</vt:lpstr>
      <vt:lpstr>Apresentação do PowerPoint</vt:lpstr>
      <vt:lpstr>O QUE É POLÍTICA EDUCACIONAL?</vt:lpstr>
      <vt:lpstr>Apresentação do PowerPoint</vt:lpstr>
      <vt:lpstr>Apresentação do PowerPoint</vt:lpstr>
      <vt:lpstr>Apresentação do PowerPoint</vt:lpstr>
      <vt:lpstr>Legislação 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Universidade Estadual do Centro-Oeste- UNICENTRO  Setor de Humanas, Letras e Artes-  Curso a distância-Licenciatura em Pedagogia</dc:title>
  <dc:creator>Usuário do Windows</dc:creator>
  <cp:lastModifiedBy>Usuário do Windows</cp:lastModifiedBy>
  <cp:revision>2</cp:revision>
  <dcterms:created xsi:type="dcterms:W3CDTF">2016-12-15T18:08:25Z</dcterms:created>
  <dcterms:modified xsi:type="dcterms:W3CDTF">2016-12-15T18:30:14Z</dcterms:modified>
</cp:coreProperties>
</file>